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B74B-E02E-4C69-9455-91711B5C3302}" type="datetimeFigureOut">
              <a:rPr lang="sk-SK" smtClean="0"/>
              <a:t>19. 12. 2017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3A18-417A-4F43-BE9D-CCDE632D2D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972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B74B-E02E-4C69-9455-91711B5C3302}" type="datetimeFigureOut">
              <a:rPr lang="sk-SK" smtClean="0"/>
              <a:t>19. 12. 2017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3A18-417A-4F43-BE9D-CCDE632D2D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604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B74B-E02E-4C69-9455-91711B5C3302}" type="datetimeFigureOut">
              <a:rPr lang="sk-SK" smtClean="0"/>
              <a:t>19. 12. 2017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3A18-417A-4F43-BE9D-CCDE632D2D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406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B74B-E02E-4C69-9455-91711B5C3302}" type="datetimeFigureOut">
              <a:rPr lang="sk-SK" smtClean="0"/>
              <a:t>19. 12. 2017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3A18-417A-4F43-BE9D-CCDE632D2D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999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B74B-E02E-4C69-9455-91711B5C3302}" type="datetimeFigureOut">
              <a:rPr lang="sk-SK" smtClean="0"/>
              <a:t>19. 12. 2017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3A18-417A-4F43-BE9D-CCDE632D2D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183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B74B-E02E-4C69-9455-91711B5C3302}" type="datetimeFigureOut">
              <a:rPr lang="sk-SK" smtClean="0"/>
              <a:t>19. 12. 2017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3A18-417A-4F43-BE9D-CCDE632D2D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780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B74B-E02E-4C69-9455-91711B5C3302}" type="datetimeFigureOut">
              <a:rPr lang="sk-SK" smtClean="0"/>
              <a:t>19. 12. 2017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3A18-417A-4F43-BE9D-CCDE632D2D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597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B74B-E02E-4C69-9455-91711B5C3302}" type="datetimeFigureOut">
              <a:rPr lang="sk-SK" smtClean="0"/>
              <a:t>19. 12. 2017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3A18-417A-4F43-BE9D-CCDE632D2D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548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B74B-E02E-4C69-9455-91711B5C3302}" type="datetimeFigureOut">
              <a:rPr lang="sk-SK" smtClean="0"/>
              <a:t>19. 12. 2017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3A18-417A-4F43-BE9D-CCDE632D2D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0574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B74B-E02E-4C69-9455-91711B5C3302}" type="datetimeFigureOut">
              <a:rPr lang="sk-SK" smtClean="0"/>
              <a:t>19. 12. 2017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3A18-417A-4F43-BE9D-CCDE632D2D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19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B74B-E02E-4C69-9455-91711B5C3302}" type="datetimeFigureOut">
              <a:rPr lang="sk-SK" smtClean="0"/>
              <a:t>19. 12. 2017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23A18-417A-4F43-BE9D-CCDE632D2D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165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EB74B-E02E-4C69-9455-91711B5C3302}" type="datetimeFigureOut">
              <a:rPr lang="sk-SK" smtClean="0"/>
              <a:t>19. 12. 2017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23A18-417A-4F43-BE9D-CCDE632D2D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690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Krásne Vianoce a šťastný nový rok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Vám želá naša Materská škola celá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65099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67"/>
    </mc:Choice>
    <mc:Fallback>
      <p:transition spd="slow" advTm="216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0"/>
            <a:ext cx="4114800" cy="6732152"/>
          </a:xfrm>
          <a:prstGeom prst="rect">
            <a:avLst/>
          </a:prstGeom>
        </p:spPr>
      </p:pic>
      <p:sp>
        <p:nvSpPr>
          <p:cNvPr id="8" name="Zástupný symbol obrázka 7"/>
          <p:cNvSpPr>
            <a:spLocks noGrp="1"/>
          </p:cNvSpPr>
          <p:nvPr>
            <p:ph type="pic" idx="1"/>
          </p:nvPr>
        </p:nvSpPr>
        <p:spPr>
          <a:xfrm>
            <a:off x="6019800" y="-180304"/>
            <a:ext cx="6172200" cy="5866629"/>
          </a:xfrm>
        </p:spPr>
      </p:sp>
      <p:sp>
        <p:nvSpPr>
          <p:cNvPr id="9" name="Obdĺžnik 8"/>
          <p:cNvSpPr/>
          <p:nvPr/>
        </p:nvSpPr>
        <p:spPr>
          <a:xfrm>
            <a:off x="7057622" y="885423"/>
            <a:ext cx="376063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 i="0" dirty="0" smtClean="0">
                <a:solidFill>
                  <a:srgbClr val="444444"/>
                </a:solidFill>
                <a:effectLst/>
                <a:latin typeface="HelveticaNeue-Light"/>
              </a:rPr>
              <a:t>Krásne </a:t>
            </a:r>
            <a:r>
              <a:rPr lang="sk-SK" b="1" dirty="0">
                <a:solidFill>
                  <a:srgbClr val="444444"/>
                </a:solidFill>
                <a:latin typeface="HelveticaNeue-Light"/>
              </a:rPr>
              <a:t>V</a:t>
            </a:r>
            <a:r>
              <a:rPr lang="sk-SK" b="1" i="0" dirty="0" smtClean="0">
                <a:solidFill>
                  <a:srgbClr val="444444"/>
                </a:solidFill>
                <a:effectLst/>
                <a:latin typeface="HelveticaNeue-Light"/>
              </a:rPr>
              <a:t>ianoce a šťastný nový rok Vám želá materská škola, naša celá!</a:t>
            </a:r>
          </a:p>
          <a:p>
            <a:r>
              <a:rPr lang="sk-SK" b="0" i="0" dirty="0" smtClean="0">
                <a:solidFill>
                  <a:srgbClr val="444444"/>
                </a:solidFill>
                <a:effectLst/>
                <a:latin typeface="HelveticaNeue-Light"/>
              </a:rPr>
              <a:t>Na stromčeku sviečka svieti,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i="0" dirty="0" smtClean="0">
                <a:solidFill>
                  <a:srgbClr val="444444"/>
                </a:solidFill>
                <a:effectLst/>
                <a:latin typeface="HelveticaNeue-Light"/>
              </a:rPr>
              <a:t>pokoj, šťastie nech k Vám letí.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i="0" dirty="0" smtClean="0">
                <a:solidFill>
                  <a:srgbClr val="444444"/>
                </a:solidFill>
                <a:effectLst/>
                <a:latin typeface="HelveticaNeue-Light"/>
              </a:rPr>
              <a:t>Na Vianoce ako treba,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i="0" dirty="0" smtClean="0">
                <a:solidFill>
                  <a:srgbClr val="444444"/>
                </a:solidFill>
                <a:effectLst/>
                <a:latin typeface="HelveticaNeue-Light"/>
              </a:rPr>
              <a:t>nech nájdete poklad z neba.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i="0" dirty="0" smtClean="0">
                <a:solidFill>
                  <a:srgbClr val="444444"/>
                </a:solidFill>
                <a:effectLst/>
                <a:latin typeface="HelveticaNeue-Light"/>
              </a:rPr>
              <a:t>Pokoj, lásku v hojnosti,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i="0" dirty="0" smtClean="0">
                <a:solidFill>
                  <a:srgbClr val="444444"/>
                </a:solidFill>
                <a:effectLst/>
                <a:latin typeface="HelveticaNeue-Light"/>
              </a:rPr>
              <a:t>dni prežite v radosti.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i="0" dirty="0" smtClean="0">
                <a:solidFill>
                  <a:srgbClr val="444444"/>
                </a:solidFill>
                <a:effectLst/>
                <a:latin typeface="HelveticaNeue-Light"/>
              </a:rPr>
              <a:t>Zdravie, šťastie ešte k tomu,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i="0" dirty="0" smtClean="0">
                <a:solidFill>
                  <a:srgbClr val="444444"/>
                </a:solidFill>
                <a:effectLst/>
                <a:latin typeface="HelveticaNeue-Light"/>
              </a:rPr>
              <a:t>nech prídu aj do Vášho domu.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i="0" dirty="0" smtClean="0">
                <a:solidFill>
                  <a:srgbClr val="444444"/>
                </a:solidFill>
                <a:effectLst/>
                <a:latin typeface="HelveticaNeue-Light"/>
              </a:rPr>
              <a:t>Nech tichá hudba veselosti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i="0" dirty="0" smtClean="0">
                <a:solidFill>
                  <a:srgbClr val="444444"/>
                </a:solidFill>
                <a:effectLst/>
                <a:latin typeface="HelveticaNeue-Light"/>
              </a:rPr>
              <a:t>Vám počas celých Vianoc znie,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i="0" dirty="0" smtClean="0">
                <a:solidFill>
                  <a:srgbClr val="444444"/>
                </a:solidFill>
                <a:effectLst/>
                <a:latin typeface="HelveticaNeue-Light"/>
              </a:rPr>
              <a:t>nech ten rok nastávajúci Vám pokoj,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b="0" i="0" dirty="0" smtClean="0">
                <a:solidFill>
                  <a:srgbClr val="444444"/>
                </a:solidFill>
                <a:effectLst/>
                <a:latin typeface="HelveticaNeue-Light"/>
              </a:rPr>
              <a:t>lásku a šťastie prinesie.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8072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423"/>
    </mc:Choice>
    <mc:Fallback>
      <p:transition spd="slow" advTm="8423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31</Words>
  <Application>Microsoft Office PowerPoint</Application>
  <PresentationFormat>Širokouhlá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HelveticaNeue-Light</vt:lpstr>
      <vt:lpstr>Motív Office</vt:lpstr>
      <vt:lpstr>Krásne Vianoce a šťastný nový rok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Krásne Vianoce a šťastný nový rok</dc:title>
  <dc:creator>100noZka</dc:creator>
  <cp:lastModifiedBy>100noZka</cp:lastModifiedBy>
  <cp:revision>2</cp:revision>
  <dcterms:created xsi:type="dcterms:W3CDTF">2017-12-19T12:03:04Z</dcterms:created>
  <dcterms:modified xsi:type="dcterms:W3CDTF">2017-12-19T12:13:36Z</dcterms:modified>
</cp:coreProperties>
</file>